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57" r:id="rId4"/>
    <p:sldId id="261" r:id="rId5"/>
    <p:sldId id="259" r:id="rId6"/>
    <p:sldId id="258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B8FE-B370-41C8-A3BB-EAFF510FF554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B3CB0-CB6F-4C81-B915-1005211B59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B3CB0-CB6F-4C81-B915-1005211B590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1"/>
            <a:ext cx="7929618" cy="142875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17 февраля 2018 года в МБОУ «Школа№62» Авиастроительного района г Казани  прошла </a:t>
            </a:r>
            <a:br>
              <a:rPr lang="ru-RU" sz="2800" b="1" dirty="0" smtClean="0"/>
            </a:br>
            <a:r>
              <a:rPr lang="en-US" sz="2800" b="1" dirty="0" err="1" smtClean="0"/>
              <a:t>Xll</a:t>
            </a:r>
            <a:r>
              <a:rPr lang="ru-RU" sz="2800" b="1" dirty="0" smtClean="0"/>
              <a:t> Городская научно-исследовательская конференция</a:t>
            </a:r>
            <a:br>
              <a:rPr lang="ru-RU" sz="2800" b="1" dirty="0" smtClean="0"/>
            </a:br>
            <a:r>
              <a:rPr lang="ru-RU" sz="2800" b="1" dirty="0" smtClean="0"/>
              <a:t>имени Д.С. Лихачёва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143248"/>
            <a:ext cx="8072494" cy="2495552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1\Desktop\Фото Лихач 2018Новая папка\SAM_25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714488"/>
            <a:ext cx="8072493" cy="467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35795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Сводный хор учащихся и учителей «Лира»приветствует участников конференции 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386662" cy="642941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конференции приняли участие</a:t>
            </a:r>
            <a:br>
              <a:rPr lang="ru-RU" sz="3200" dirty="0" smtClean="0"/>
            </a:br>
            <a:r>
              <a:rPr lang="ru-RU" sz="3200" dirty="0" smtClean="0"/>
              <a:t> 340 учащихся и учителей города Казани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1\Desktop\Фото Лихач 2018Новая папка\SAM_25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764386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511288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Конференция направлена на развитие интеллектуальных и творческих способностей учащихся.  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627" y="1785926"/>
            <a:ext cx="8723373" cy="4906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"/>
            <a:ext cx="8143932" cy="228599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Выявляли эффективность  современных инновационных  методик в преподавании («Круглый стол для педагогов»)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286124"/>
            <a:ext cx="7000924" cy="30003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1\Desktop\Фото Лихач 2018Новая папка\SAM_26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750099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86808" cy="576899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Среди традиционно существующих секций по гуманитарным предметам в 2018 –м, объявленном годом  Льва Николаевича Толстого в Республике Татарстан и проведения международного спортивного форума в г Казани , была открыта специальная творческая секция на тему:</a:t>
            </a:r>
            <a:r>
              <a:rPr lang="ru-RU" sz="2000" b="1" dirty="0" smtClean="0"/>
              <a:t>«Надо непременно встряхивать себя физически, чтобы быть здоровым нравственно» (Л.Н.Толстой)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4" name="Рисунок 3" descr="C:\Users\1\Desktop\Фото Лихач 2018Новая папка\SAM_26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500306"/>
            <a:ext cx="67866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9"/>
            <a:ext cx="8358246" cy="2143140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Опираясь на гуманистические идеи</a:t>
            </a:r>
            <a:br>
              <a:rPr lang="ru-RU" sz="2700" dirty="0" smtClean="0"/>
            </a:br>
            <a:r>
              <a:rPr lang="ru-RU" sz="2700" dirty="0" smtClean="0"/>
              <a:t> Д.С. Лихачёва,  конференция пользуется большой популярность среди обучающихся.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1\Desktop\Фото Лихач 2018Новая папка\SAM_26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857364"/>
            <a:ext cx="7572427" cy="47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Экспертами конференции являются преподаватели   К(П)ФУ, представители Управления </a:t>
            </a:r>
            <a:r>
              <a:rPr lang="ru-RU" sz="2800" dirty="0" smtClean="0"/>
              <a:t>образования, Городского дворца детского творчества имени </a:t>
            </a:r>
            <a:r>
              <a:rPr lang="ru-RU" sz="2800" dirty="0" err="1" smtClean="0"/>
              <a:t>А.Алиша</a:t>
            </a:r>
            <a:r>
              <a:rPr lang="ru-RU" sz="2800" dirty="0" smtClean="0"/>
              <a:t> </a:t>
            </a:r>
            <a:r>
              <a:rPr lang="ru-RU" sz="2800" dirty="0" smtClean="0"/>
              <a:t>и учителя </a:t>
            </a:r>
            <a:r>
              <a:rPr lang="ru-RU" sz="2800" dirty="0" smtClean="0"/>
              <a:t>  </a:t>
            </a:r>
            <a:r>
              <a:rPr lang="ru-RU" sz="2800" dirty="0" smtClean="0"/>
              <a:t>города Казани</a:t>
            </a:r>
            <a:endParaRPr lang="ru-RU" sz="2800" dirty="0"/>
          </a:p>
        </p:txBody>
      </p:sp>
      <p:pic>
        <p:nvPicPr>
          <p:cNvPr id="4" name="Содержимое 3" descr="C:\Users\1\Desktop\Фото Лихач 2018Новая папка\SAM_26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00240"/>
            <a:ext cx="8117594" cy="466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129</Words>
  <PresentationFormat>Экран (4:3)</PresentationFormat>
  <Paragraphs>9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17 февраля 2018 года в МБОУ «Школа№62» Авиастроительного района г Казани  прошла  Xll Городская научно-исследовательская конференция имени Д.С. Лихачёва</vt:lpstr>
      <vt:lpstr>В конференции приняли участие  340 учащихся и учителей города Казани</vt:lpstr>
      <vt:lpstr>Конференция направлена на развитие интеллектуальных и творческих способностей учащихся.  </vt:lpstr>
      <vt:lpstr>Выявляли эффективность  современных инновационных  методик в преподавании («Круглый стол для педагогов»)</vt:lpstr>
      <vt:lpstr>Слайд 5</vt:lpstr>
      <vt:lpstr>Опираясь на гуманистические идеи  Д.С. Лихачёва,  конференция пользуется большой популярность среди обучающихся.  </vt:lpstr>
      <vt:lpstr>Экспертами конференции являются преподаватели   К(П)ФУ, представители Управления образования, Городского дворца детского творчества имени А.Алиша и учителя   города Казани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 февраля в школе прошла  Xll Городская научно-исследовательская конференция имени Д.С. Лихачёва</dc:title>
  <dc:creator>1</dc:creator>
  <cp:lastModifiedBy>1</cp:lastModifiedBy>
  <cp:revision>16</cp:revision>
  <dcterms:created xsi:type="dcterms:W3CDTF">2018-02-18T13:21:24Z</dcterms:created>
  <dcterms:modified xsi:type="dcterms:W3CDTF">2018-02-18T15:00:53Z</dcterms:modified>
</cp:coreProperties>
</file>